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63" r:id="rId4"/>
    <p:sldId id="261" r:id="rId5"/>
    <p:sldId id="259" r:id="rId6"/>
    <p:sldId id="260" r:id="rId7"/>
    <p:sldId id="262" r:id="rId8"/>
  </p:sldIdLst>
  <p:sldSz cx="9144000" cy="5143500" type="screen16x9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B6E79F-2134-44DF-8EC1-E3B44DA76A8D}">
  <a:tblStyle styleId="{97B6E79F-2134-44DF-8EC1-E3B44DA76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48"/>
  </p:normalViewPr>
  <p:slideViewPr>
    <p:cSldViewPr snapToGrid="0" snapToObjects="1">
      <p:cViewPr varScale="1">
        <p:scale>
          <a:sx n="70" d="100"/>
          <a:sy n="70" d="100"/>
        </p:scale>
        <p:origin x="200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dlabor.house.gov/media/press-releases/top-democrats-introduce-bill-raising-minimum-wage-to-15-by-20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Minimum Wage</a:t>
            </a:r>
            <a:endParaRPr sz="4800" dirty="0"/>
          </a:p>
        </p:txBody>
      </p:sp>
      <p:grpSp>
        <p:nvGrpSpPr>
          <p:cNvPr id="71" name="Google Shape;71;p13"/>
          <p:cNvGrpSpPr/>
          <p:nvPr/>
        </p:nvGrpSpPr>
        <p:grpSpPr>
          <a:xfrm>
            <a:off x="6991960" y="3047878"/>
            <a:ext cx="1006738" cy="954227"/>
            <a:chOff x="5300400" y="3670175"/>
            <a:chExt cx="421300" cy="399325"/>
          </a:xfrm>
        </p:grpSpPr>
        <p:sp>
          <p:nvSpPr>
            <p:cNvPr id="72" name="Google Shape;72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410571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/>
              <a:t>What is minimum wage?</a:t>
            </a:r>
          </a:p>
          <a:p>
            <a:pPr marL="571500" indent="-571500"/>
            <a:r>
              <a:rPr lang="en-US" sz="2000" i="1" dirty="0"/>
              <a:t>Definition</a:t>
            </a:r>
            <a:r>
              <a:rPr lang="en-US" sz="2000" dirty="0"/>
              <a:t> – the lowest wage paid or permitted to be paid</a:t>
            </a:r>
          </a:p>
          <a:p>
            <a:pPr marL="571500" indent="-571500"/>
            <a:r>
              <a:rPr lang="en-US" sz="2000" dirty="0"/>
              <a:t>Currently, the federal minimum wage is </a:t>
            </a:r>
            <a:r>
              <a:rPr lang="en-US" sz="2000" b="1" dirty="0"/>
              <a:t>$7.25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34284-68E0-D34F-85A4-979A0DCB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10" y="1646929"/>
            <a:ext cx="2924865" cy="2356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F7DF-DCC3-BE49-B959-D3479269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How/why did minimum wage begin?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A43F6-CBE9-264B-8BBE-2E323BA81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 Labor Standards Act of 1938</a:t>
            </a:r>
          </a:p>
          <a:p>
            <a:pPr lvl="1"/>
            <a:r>
              <a:rPr lang="en-US" sz="2000" dirty="0"/>
              <a:t>Banned oppressive child labor</a:t>
            </a:r>
          </a:p>
          <a:p>
            <a:pPr lvl="1"/>
            <a:r>
              <a:rPr lang="en-US" sz="2000" dirty="0"/>
              <a:t>Set the minimum wage at 25 cents</a:t>
            </a:r>
          </a:p>
          <a:p>
            <a:pPr lvl="1"/>
            <a:r>
              <a:rPr lang="en-US" sz="2000" dirty="0"/>
              <a:t>Set maximum workweek at 44 hours</a:t>
            </a:r>
          </a:p>
          <a:p>
            <a:r>
              <a:rPr lang="en-US" dirty="0"/>
              <a:t>But why in 1938?</a:t>
            </a:r>
          </a:p>
          <a:p>
            <a:pPr lvl="1"/>
            <a:r>
              <a:rPr lang="en-US" sz="2000" dirty="0"/>
              <a:t>Great Depression (1929-1939)</a:t>
            </a:r>
          </a:p>
          <a:p>
            <a:pPr lvl="2"/>
            <a:r>
              <a:rPr lang="en-US" sz="1800" dirty="0"/>
              <a:t>Stabilize economy</a:t>
            </a:r>
          </a:p>
          <a:p>
            <a:pPr lvl="2"/>
            <a:r>
              <a:rPr lang="en-US" sz="1800" dirty="0"/>
              <a:t>Protect workers/all people</a:t>
            </a: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7583A-655B-D74D-921B-81FF3119F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FF02F-F051-0E4E-BA66-A6ED20CE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07" y="1523843"/>
            <a:ext cx="2013593" cy="2602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142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9CD4-6873-1E40-9D2F-3AE81E22A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 Proposed in January 2021…</a:t>
            </a:r>
          </a:p>
          <a:p>
            <a:pPr lvl="1"/>
            <a:r>
              <a:rPr lang="en-US" dirty="0"/>
              <a:t>Raise the Wage Act – Gradually raises the minimum wage to $15 by 2025</a:t>
            </a:r>
          </a:p>
          <a:p>
            <a:pPr lvl="1"/>
            <a:r>
              <a:rPr lang="en-US" sz="900" dirty="0">
                <a:hlinkClick r:id="rId2"/>
              </a:rPr>
              <a:t>https://edlabor.house.gov/media/press-releases/top-democrats-introduce-bill-raising-minimum-wage-to-15-by-2025</a:t>
            </a:r>
            <a:endParaRPr lang="en-US" dirty="0"/>
          </a:p>
          <a:p>
            <a:endParaRPr lang="en-US" sz="800" dirty="0"/>
          </a:p>
          <a:p>
            <a:pPr algn="ctr"/>
            <a:r>
              <a:rPr lang="en-US" sz="3600" dirty="0"/>
              <a:t>Is raising minimum wage to $15 the right thing to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0372B-4657-C343-945D-940D44207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9E3A0-603D-F04F-8CA5-FD1BA35D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50" y="819150"/>
            <a:ext cx="228600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637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5F7D-7541-CB43-B817-D8BFBAB7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8DB32-86AA-254D-AE22-402C910E4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474" y="1450716"/>
            <a:ext cx="3932293" cy="2780100"/>
          </a:xfrm>
        </p:spPr>
        <p:txBody>
          <a:bodyPr/>
          <a:lstStyle/>
          <a:p>
            <a:r>
              <a:rPr lang="en-US" dirty="0"/>
              <a:t>Choose a partner…</a:t>
            </a:r>
          </a:p>
          <a:p>
            <a:pPr lvl="1"/>
            <a:r>
              <a:rPr lang="en-US" sz="2000" dirty="0"/>
              <a:t>Take out ONE sheet of paper and ONE laptop</a:t>
            </a:r>
          </a:p>
          <a:p>
            <a:pPr lvl="1"/>
            <a:r>
              <a:rPr lang="en-US" sz="2000" dirty="0"/>
              <a:t>Take 7-10 minutes and research the pros/cons of raising  minimum wage to $15  and write them down on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B96F-AABF-0A46-80CD-638552B388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CEDEDF-E14A-D943-914F-F8CE3BE857B2}"/>
              </a:ext>
            </a:extLst>
          </p:cNvPr>
          <p:cNvSpPr txBox="1">
            <a:spLocks/>
          </p:cNvSpPr>
          <p:nvPr/>
        </p:nvSpPr>
        <p:spPr>
          <a:xfrm>
            <a:off x="4469524" y="1450716"/>
            <a:ext cx="390078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Things to keep in mind…</a:t>
            </a:r>
          </a:p>
          <a:p>
            <a:pPr lvl="1"/>
            <a:r>
              <a:rPr lang="en-US" sz="2000" dirty="0"/>
              <a:t>Make sure to have several pros and cons even if you support one side over the other</a:t>
            </a:r>
          </a:p>
          <a:p>
            <a:pPr lvl="1"/>
            <a:r>
              <a:rPr lang="en-US" sz="2000" dirty="0"/>
              <a:t>Keep writing down pros/cons until you receive further directions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67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BE90-1CE6-3D45-B39B-BEB2A2ED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1C564-CF67-4A41-96E2-A6706918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200" y="1253646"/>
            <a:ext cx="7131300" cy="2780100"/>
          </a:xfrm>
        </p:spPr>
        <p:txBody>
          <a:bodyPr/>
          <a:lstStyle/>
          <a:p>
            <a:r>
              <a:rPr lang="en-US" sz="2200" dirty="0"/>
              <a:t>Take a look at each wall in the room and you will see four options regarding minimum wage</a:t>
            </a:r>
          </a:p>
          <a:p>
            <a:r>
              <a:rPr lang="en-US" sz="2200" dirty="0"/>
              <a:t>Once you reflect on the four options, I want you to stand by the corner of the stance you support</a:t>
            </a:r>
          </a:p>
          <a:p>
            <a:r>
              <a:rPr lang="en-US" sz="2200" dirty="0"/>
              <a:t>Once you pick a side, discuss with your group your reasoning for picking this position </a:t>
            </a:r>
            <a:r>
              <a:rPr lang="en-US" sz="2200" i="1" dirty="0"/>
              <a:t>(be prepared to share your reasoning with the class and defend your side if 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74DBF-A207-EC43-A843-DB6A64B423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3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C048-8D32-1D4F-9ECE-26B6C909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Before you leave!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BA4C0-0908-9E4E-A35A-8E9F5DCBB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076" y="1444186"/>
            <a:ext cx="5242815" cy="2813778"/>
          </a:xfrm>
        </p:spPr>
        <p:txBody>
          <a:bodyPr/>
          <a:lstStyle/>
          <a:p>
            <a:r>
              <a:rPr lang="en-US" dirty="0"/>
              <a:t>Please leave your pro/con sheet on the middle desk in the front of the room with you and your partner’s names on it!</a:t>
            </a:r>
          </a:p>
          <a:p>
            <a:r>
              <a:rPr lang="en-US" dirty="0"/>
              <a:t>Reminder: There is no “right” answer to this question… Enjoy the rest of your day!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80CA2-5E3B-F24C-B0C5-AF1B95E69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664CE-0023-6543-A506-99212548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62" y="2178178"/>
            <a:ext cx="2124938" cy="13457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68217347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12574</TotalTime>
  <Words>324</Words>
  <Application>Microsoft Macintosh PowerPoint</Application>
  <PresentationFormat>On-screen Show (16:9)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Source Sans Pro</vt:lpstr>
      <vt:lpstr>Montserrat</vt:lpstr>
      <vt:lpstr>Gremio template</vt:lpstr>
      <vt:lpstr>Minimum Wage</vt:lpstr>
      <vt:lpstr>PowerPoint Presentation</vt:lpstr>
      <vt:lpstr>How/why did minimum wage begin?</vt:lpstr>
      <vt:lpstr>PowerPoint Presentation</vt:lpstr>
      <vt:lpstr>ACTIVITY</vt:lpstr>
      <vt:lpstr>ACTIVITY #2</vt:lpstr>
      <vt:lpstr>Before you leave!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Wage</dc:title>
  <cp:lastModifiedBy>Sydney Murphy</cp:lastModifiedBy>
  <cp:revision>25</cp:revision>
  <dcterms:modified xsi:type="dcterms:W3CDTF">2021-03-18T18:30:52Z</dcterms:modified>
</cp:coreProperties>
</file>