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7"/>
  </p:notesMasterIdLst>
  <p:sldIdLst>
    <p:sldId id="256" r:id="rId2"/>
    <p:sldId id="262" r:id="rId3"/>
    <p:sldId id="257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8"/>
    <p:restoredTop sz="79740"/>
  </p:normalViewPr>
  <p:slideViewPr>
    <p:cSldViewPr snapToGrid="0" snapToObjects="1">
      <p:cViewPr varScale="1">
        <p:scale>
          <a:sx n="85" d="100"/>
          <a:sy n="85" d="100"/>
        </p:scale>
        <p:origin x="20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1AA82-5141-7A49-B5F0-BDFA8C57C3BA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0C2D-BBB2-9F4C-9770-3C4474F1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2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Students Watch!!! – Take out a piece of paper…</a:t>
            </a:r>
          </a:p>
          <a:p>
            <a:r>
              <a:rPr lang="en-US" dirty="0"/>
              <a:t>While the video is playing student’s should think about and take notes on these question (write on board previously)</a:t>
            </a:r>
          </a:p>
          <a:p>
            <a:pPr lvl="1"/>
            <a:r>
              <a:rPr lang="en-US" dirty="0"/>
              <a:t>What rules do food trucks have to follow in Chicago?</a:t>
            </a:r>
          </a:p>
          <a:p>
            <a:pPr lvl="1"/>
            <a:r>
              <a:rPr lang="en-US" dirty="0"/>
              <a:t>What updates have been made regarding food trucks since 2010 in Chicago?</a:t>
            </a:r>
          </a:p>
          <a:p>
            <a:pPr lvl="1"/>
            <a:r>
              <a:rPr lang="en-US" dirty="0"/>
              <a:t>Besides their own business, who do food trucks help make money for?</a:t>
            </a:r>
          </a:p>
          <a:p>
            <a:endParaRPr lang="en-US" dirty="0"/>
          </a:p>
          <a:p>
            <a:r>
              <a:rPr lang="en-US" dirty="0"/>
              <a:t>Discussion Questions Answers: drivers in busy cities, competing brick and mortar businesses, citizens trying to park or pedestrians, sanitation, property/sales tax. Incoming food truck businesses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0C2D-BBB2-9F4C-9770-3C4474F1F9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7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students have completed their designs, then I would like you to share your idea with someone around you. After that, we will share some ideas with the class.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0C2D-BBB2-9F4C-9770-3C4474F1F9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31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0C2D-BBB2-9F4C-9770-3C4474F1F9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9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4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421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1357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5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50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5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4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8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1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1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0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0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8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57F76-32DE-6C44-96BD-BEAE9239F8DE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5D3E7C-180F-0349-AD03-70D97212E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0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MQqCnkU3E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BBA8B-1ACE-2D49-856C-FD0FE0F56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300" y="812323"/>
            <a:ext cx="8134238" cy="1646302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l"/>
            <a:r>
              <a:rPr lang="en-US" sz="6600" dirty="0"/>
              <a:t>  Food Trucks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DCA8BE-6429-D24F-996C-DCF1C06597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906"/>
          <a:stretch/>
        </p:blipFill>
        <p:spPr>
          <a:xfrm>
            <a:off x="6894047" y="205045"/>
            <a:ext cx="4694980" cy="32076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806662-2B3D-BF49-AE6C-0F809CEB4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30" y="3213900"/>
            <a:ext cx="4849731" cy="262378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ADEABE-40C7-9445-AC57-DD8CC6BD154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3480"/>
          <a:stretch/>
        </p:blipFill>
        <p:spPr>
          <a:xfrm>
            <a:off x="5198054" y="3674497"/>
            <a:ext cx="3229137" cy="28875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CBC8C7-44F4-5B49-889C-0B1A6B05AF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6484" y="3963028"/>
            <a:ext cx="3497179" cy="2599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28923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96DF-C4D6-0F49-8E1F-B60BEC73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dirty="0"/>
              <a:t>Has anyone ever been to a food truck before?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C52419-4F20-BC4D-850D-FD06ED3F04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62"/>
          <a:stretch/>
        </p:blipFill>
        <p:spPr>
          <a:xfrm>
            <a:off x="399038" y="2240103"/>
            <a:ext cx="5546035" cy="37160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BFC38E-B34D-3A4E-9644-C1987A05F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374" y="2240103"/>
            <a:ext cx="5574096" cy="3716064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09A5F63-9C3A-ED43-BD34-F1554FA9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391" y="2240103"/>
            <a:ext cx="8596668" cy="419047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do you enjoy, or if you have never been, what would you imagine being a pro of a food truck?</a:t>
            </a:r>
          </a:p>
          <a:p>
            <a:pPr lvl="1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Variety/Authentic food </a:t>
            </a:r>
          </a:p>
          <a:p>
            <a:pPr lvl="1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On-the-go meals</a:t>
            </a:r>
          </a:p>
          <a:p>
            <a:pPr lvl="1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Foot traffic in the community</a:t>
            </a:r>
          </a:p>
          <a:p>
            <a:pPr lvl="1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Ample opportunities to market for your business</a:t>
            </a:r>
          </a:p>
          <a:p>
            <a:pPr lvl="1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Minimizing risk for business owners; less expensive</a:t>
            </a:r>
          </a:p>
        </p:txBody>
      </p:sp>
    </p:spTree>
    <p:extLst>
      <p:ext uri="{BB962C8B-B14F-4D97-AF65-F5344CB8AC3E}">
        <p14:creationId xmlns:p14="http://schemas.microsoft.com/office/powerpoint/2010/main" val="242660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15F94-4AAE-224F-9460-91C8255D026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r>
              <a:rPr lang="en-US" dirty="0"/>
              <a:t>Food Trucks in Chicago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4D8D8-E51B-0B45-9DCB-ABC4BF1A1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41321"/>
            <a:ext cx="7472753" cy="4697411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https://www.youtube.com/watch?v=MMQqCnkU3EM</a:t>
            </a:r>
            <a:endParaRPr lang="en-US" dirty="0"/>
          </a:p>
          <a:p>
            <a:pPr marL="0" indent="0">
              <a:buNone/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Question for Discussion: Who benefits the most from food truck laws? Why?</a:t>
            </a:r>
          </a:p>
          <a:p>
            <a:pPr lvl="2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Take 2-3 minutes to write your own thoughts down silently</a:t>
            </a:r>
          </a:p>
          <a:p>
            <a:pPr lvl="2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Then, I will let you know when to pair-up discuss your thoughts for 2-3 minutes</a:t>
            </a:r>
          </a:p>
          <a:p>
            <a:pPr lvl="2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Finally, I will ask for volunteers to share ideas with the group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you believe there is an opportunity for more food trucks in Bismarck? Why or why not?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B21D-38EA-9942-BB1C-A347E238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70452"/>
            <a:ext cx="8596668" cy="13208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r>
              <a:rPr lang="en-US" dirty="0"/>
              <a:t>Activity: Design Your Own Food Truck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1D9D65-7476-D644-ADCE-82761E176EB2}"/>
              </a:ext>
            </a:extLst>
          </p:cNvPr>
          <p:cNvSpPr txBox="1">
            <a:spLocks/>
          </p:cNvSpPr>
          <p:nvPr/>
        </p:nvSpPr>
        <p:spPr>
          <a:xfrm>
            <a:off x="677335" y="2160588"/>
            <a:ext cx="927946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Steps of Activity…</a:t>
            </a:r>
          </a:p>
          <a:p>
            <a:pPr lvl="1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1. Read handout instructions &amp; create your food truck design/idea</a:t>
            </a:r>
          </a:p>
          <a:p>
            <a:pPr lvl="1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2. When you have completed your design/idea, share that idea with a partner close to you</a:t>
            </a:r>
          </a:p>
          <a:p>
            <a:pPr lvl="1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3. In the last few minutes of class, I will ask a few volunteers who are comfortable to share</a:t>
            </a:r>
          </a:p>
          <a:p>
            <a:pPr lvl="1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lh4.googleusercontent.com/Uo-QKXdNbQPRvPZl_fPpyagDW2bax3eK6EvZMmgSszlAqsyzeoqek2F-vTmH4GMWPLX_CpW5m2DWg-XERhtRdJuBJnsBFQa1tp0rMZomgri9zYK_8kSJ-khAjy0Jo0PaIhk6Lg1IUGs">
            <a:extLst>
              <a:ext uri="{FF2B5EF4-FFF2-40B4-BE49-F238E27FC236}">
                <a16:creationId xmlns:a16="http://schemas.microsoft.com/office/drawing/2014/main" id="{213806FD-C7DF-7D43-B9E7-25E252BAB0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100000"/>
                    </a14:imgEffect>
                    <a14:imgEffect>
                      <a14:brightnessContrast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12" t="48429" b="3745"/>
          <a:stretch/>
        </p:blipFill>
        <p:spPr bwMode="auto">
          <a:xfrm>
            <a:off x="0" y="3792134"/>
            <a:ext cx="2380800" cy="2984852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lh4.googleusercontent.com/Uo-QKXdNbQPRvPZl_fPpyagDW2bax3eK6EvZMmgSszlAqsyzeoqek2F-vTmH4GMWPLX_CpW5m2DWg-XERhtRdJuBJnsBFQa1tp0rMZomgri9zYK_8kSJ-khAjy0Jo0PaIhk6Lg1IUGs">
            <a:extLst>
              <a:ext uri="{FF2B5EF4-FFF2-40B4-BE49-F238E27FC236}">
                <a16:creationId xmlns:a16="http://schemas.microsoft.com/office/drawing/2014/main" id="{7D435D3E-DE45-8949-82F7-45ED5C8CA8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100000"/>
                    </a14:imgEffect>
                    <a14:imgEffect>
                      <a14:brightnessContrast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021" b="52699"/>
          <a:stretch/>
        </p:blipFill>
        <p:spPr bwMode="auto">
          <a:xfrm>
            <a:off x="2107417" y="3933561"/>
            <a:ext cx="2396475" cy="270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4.googleusercontent.com/n1iOHfgKAF4rdPEENV3WZiqnhhRD8s4OAFL6Y3Hkis6MmTlH19tf5A_HZ5L5m0gEvS2dCtPSawBFCejwWhSpaRjkaLbNYC7sweo96BXJcm82xBrc6pzDdxJ2GaMlkLmIVPqA_uuvHX0">
            <a:extLst>
              <a:ext uri="{FF2B5EF4-FFF2-40B4-BE49-F238E27FC236}">
                <a16:creationId xmlns:a16="http://schemas.microsoft.com/office/drawing/2014/main" id="{5E1AAEB0-2E38-2240-A225-804AC0426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398" y="150660"/>
            <a:ext cx="3826564" cy="238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4.googleusercontent.com/n1iOHfgKAF4rdPEENV3WZiqnhhRD8s4OAFL6Y3Hkis6MmTlH19tf5A_HZ5L5m0gEvS2dCtPSawBFCejwWhSpaRjkaLbNYC7sweo96BXJcm82xBrc6pzDdxJ2GaMlkLmIVPqA_uuvHX0">
            <a:extLst>
              <a:ext uri="{FF2B5EF4-FFF2-40B4-BE49-F238E27FC236}">
                <a16:creationId xmlns:a16="http://schemas.microsoft.com/office/drawing/2014/main" id="{7D2046BC-489E-F940-96E1-1B5599B23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91" y="4074989"/>
            <a:ext cx="3916404" cy="244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62A96D-54DE-5F4F-B80C-AAA5E8344D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5127" y="2674044"/>
            <a:ext cx="3159590" cy="35753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C0868D6-E3D8-EA41-9FC8-0636C090C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6598109" cy="1673965"/>
          </a:xfrm>
        </p:spPr>
        <p:txBody>
          <a:bodyPr>
            <a:normAutofit/>
          </a:bodyPr>
          <a:lstStyle/>
          <a:p>
            <a:r>
              <a:rPr lang="en-US" sz="4400" dirty="0"/>
              <a:t>Don’t forget about the design of your truck!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9571B07-4FD6-E240-AF74-09810DBF6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83565"/>
            <a:ext cx="6798632" cy="1307755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do you want the front, back, sides, and inside of your truck to look like?? Why?</a:t>
            </a:r>
          </a:p>
        </p:txBody>
      </p:sp>
    </p:spTree>
    <p:extLst>
      <p:ext uri="{BB962C8B-B14F-4D97-AF65-F5344CB8AC3E}">
        <p14:creationId xmlns:p14="http://schemas.microsoft.com/office/powerpoint/2010/main" val="9891990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{593AC37D-E095-8E4C-BE4D-4885E3C2306B}tf10001060</Template>
  <TotalTime>2853</TotalTime>
  <Words>397</Words>
  <Application>Microsoft Macintosh PowerPoint</Application>
  <PresentationFormat>Widescreen</PresentationFormat>
  <Paragraphs>35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  Food Trucks</vt:lpstr>
      <vt:lpstr>Has anyone ever been to a food truck before? </vt:lpstr>
      <vt:lpstr>Food Trucks in Chicago</vt:lpstr>
      <vt:lpstr>Activity: Design Your Own Food Truck</vt:lpstr>
      <vt:lpstr>Don’t forget about the design of your truck!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Sydney Murphy</dc:creator>
  <cp:lastModifiedBy>Sydney Murphy</cp:lastModifiedBy>
  <cp:revision>37</cp:revision>
  <cp:lastPrinted>2020-11-18T13:11:35Z</cp:lastPrinted>
  <dcterms:created xsi:type="dcterms:W3CDTF">2020-11-16T17:44:46Z</dcterms:created>
  <dcterms:modified xsi:type="dcterms:W3CDTF">2020-12-11T20:35:30Z</dcterms:modified>
</cp:coreProperties>
</file>