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3" r:id="rId8"/>
    <p:sldId id="274" r:id="rId9"/>
    <p:sldId id="266" r:id="rId10"/>
    <p:sldId id="260" r:id="rId11"/>
    <p:sldId id="265" r:id="rId12"/>
    <p:sldId id="271" r:id="rId13"/>
    <p:sldId id="264" r:id="rId14"/>
    <p:sldId id="268" r:id="rId15"/>
    <p:sldId id="272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1"/>
    <p:restoredTop sz="94648"/>
  </p:normalViewPr>
  <p:slideViewPr>
    <p:cSldViewPr snapToGrid="0" snapToObjects="1">
      <p:cViewPr varScale="1">
        <p:scale>
          <a:sx n="101" d="100"/>
          <a:sy n="101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7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8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9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794D84-DB8A-0E4D-A781-782BF675EA6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950BFF6-82CA-5046-A221-B66F9243B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58B1-B760-0845-9926-72843BA9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/>
              <a:t>Grace Lang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1DF29-4A58-764C-BB78-75D98867B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Bismarck, ND | 8th Grader </a:t>
            </a:r>
          </a:p>
          <a:p>
            <a:r>
              <a:rPr lang="en-US" dirty="0"/>
              <a:t>at Horizon Middle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1F17B-901D-544D-8F82-6E09620A3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9" t="8637" r="15521"/>
          <a:stretch/>
        </p:blipFill>
        <p:spPr>
          <a:xfrm>
            <a:off x="6453498" y="449179"/>
            <a:ext cx="3863100" cy="592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4AFDDC8-E4F7-F64A-A6E8-BE0295EA475F}"/>
              </a:ext>
            </a:extLst>
          </p:cNvPr>
          <p:cNvSpPr/>
          <p:nvPr/>
        </p:nvSpPr>
        <p:spPr>
          <a:xfrm rot="2174913">
            <a:off x="5971480" y="394857"/>
            <a:ext cx="1670081" cy="102194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63BE-BB8A-D247-ABD7-0EB5B08B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704095"/>
            <a:ext cx="2947482" cy="20209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CD8C-A7CB-C543-9812-9B4AF6B1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50929"/>
            <a:ext cx="7315200" cy="5920352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How have you handled a situation where someone is gossiping about you?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“I guess I would maybe go talk to them about it. Otherwise, I would probably just ignore it and tell my friends about what this person was saying about me.”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“I would just not be friends with this person, but I wouldn’t be mean to them because it’s rude and I know what it feels like. I wouldn’t want someone else to feel that way.”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 your peers have significant others? Do you have a significant other?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When I first asked Grace she said she didn’t want a boyfriend, but as I asked her questions she started to change her mind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“Yes, people in my grade are starting to date, but I don’t really want a boyfriend. I would want to wait until high school when we can drive, hangout, and last longer. If I could drive now than I would maybe have a boyfriend.”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types of characteristics do you value in others?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“Someone who has a good sense of humor and is kind. Also, someone who talks, but does not talk too much.”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61AD3-BC0B-9345-9E1E-98073A15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2" y="1220677"/>
            <a:ext cx="1986734" cy="248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8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570FA9-392C-6B49-9367-CA0301BA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655071" y="2087777"/>
            <a:ext cx="8015153" cy="2887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F4E78-1F72-364D-A66E-DDFF9EB2FFD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83D5B-FAD5-084B-BBB4-FB88C6B6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2400" dirty="0">
                <a:solidFill>
                  <a:schemeClr val="tx1"/>
                </a:solidFill>
              </a:rPr>
              <a:t>What do you like to do with your friends?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“We like to hangout at each other's houses. Some of my friends are from sports, but a lot aren’t.”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do you like about your friends?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 like when I am able to talk to them and be myself around them.”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Have you ever been accused of being in a “clique”?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First Grace asked me what being in a clique means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“No my friend group is not like that, we would invite others to join. There are other groups who wouldn’t let people join, but we are not like that.”</a:t>
            </a:r>
          </a:p>
        </p:txBody>
      </p:sp>
    </p:spTree>
    <p:extLst>
      <p:ext uri="{BB962C8B-B14F-4D97-AF65-F5344CB8AC3E}">
        <p14:creationId xmlns:p14="http://schemas.microsoft.com/office/powerpoint/2010/main" val="14236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BB22-B586-BC4F-A657-ABD33751D37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Kohlberg’s Theory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C4F5F9-6D80-D941-B973-39500749B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831856"/>
            <a:ext cx="3474720" cy="80772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Stage Three: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0ECCD6-7671-9441-933F-3DDB999B2A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Mutual Interpersonal Expectations, Relationships, and Interpersonal Conformity</a:t>
            </a:r>
          </a:p>
          <a:p>
            <a:pPr lvl="1"/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Individuals value trust, caring, and loyalty to others as a basis of moral judgements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BF6874-5AB5-CD4D-82CE-505C05B47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is Grace in Stage Three?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925D2D-D182-7042-8C03-431395DCA3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Grace exhibiting aspects of this stage…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Explaining she would be more likely partake in risky behaviors if her friends did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Takes her mom’s opinion of when she should attend C-days at school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Appreciates friends who are “nice and has a good sense of humor”</a:t>
            </a: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04EB-0C1F-094B-89B1-E7200C78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499944"/>
            <a:ext cx="2947482" cy="22250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73FB5-A632-F947-A5BA-8F4F83003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If you could sneak out without your parents finding out, would you?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“Yes I would I think if my friends were doing it.”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“One time in 6</a:t>
            </a:r>
            <a:r>
              <a:rPr lang="en-US" sz="2200" baseline="30000" dirty="0">
                <a:solidFill>
                  <a:schemeClr val="tx1"/>
                </a:solidFill>
              </a:rPr>
              <a:t>th</a:t>
            </a:r>
            <a:r>
              <a:rPr lang="en-US" sz="2200" dirty="0">
                <a:solidFill>
                  <a:schemeClr val="tx1"/>
                </a:solidFill>
              </a:rPr>
              <a:t> grade when Zoie’s (Grace’s friend) mom was in a store, I got in the driver’s seat and put the car into drive and ran into a van in front of us.”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Grace expressed to me that she never made that mistake again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If you found $20 in a wallet on a beach with no ID or any sort of way to identify the owner, what would you do with the money?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“Yes. I would take the money because its just laying on a bench and I doubt the owner would ever find it. If there was a credit card or ID in it then I would report it to the police.”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C79DD-5818-B941-8DF9-29EED648A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b="4752"/>
          <a:stretch/>
        </p:blipFill>
        <p:spPr>
          <a:xfrm>
            <a:off x="183735" y="1082881"/>
            <a:ext cx="3016666" cy="2341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BE13-7CA0-E347-9351-E8B871FD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2330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Self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874A-5E17-4441-954D-B5482D01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At some point today, were you worried about what your friends thought about you?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“Sometimes I am hesitant to wear an outfit to school because I am not sure if other people will think it looks good. If I do wear it, I wonder if other people are talking about it.”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“In volleyball I was worried about what other people thought of me too because I wasn’t the best player and it was my first year. I thought people were judging me.”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Are you more of a more impulsive, or thoughtful person?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 would say I am more of a person who would just do something and not even think about it, but I am not really sure why.”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D78E8-1168-484A-A32E-97A72804E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6" r="18182"/>
          <a:stretch/>
        </p:blipFill>
        <p:spPr>
          <a:xfrm>
            <a:off x="252919" y="3200400"/>
            <a:ext cx="2947482" cy="257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35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4A41-E6CB-5844-9F1E-7F757602923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Erikson’s Stage of Human </a:t>
            </a:r>
            <a:r>
              <a:rPr lang="en-US" sz="3900" dirty="0"/>
              <a:t>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212A3-DAFF-F348-BFF5-B169F211D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Grace’s Stage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07EFF-C130-3A4C-8470-33D7A1885C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Erikson’s Fifth Psychosocial Stage: Identity versus Identity Confusion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9BF23-DB61-3E49-8A12-F74E2C2A1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2456" y="1023586"/>
            <a:ext cx="3474720" cy="81317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Explanation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F17B4-719B-494D-AB1E-C4432838F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75886" y="1930936"/>
            <a:ext cx="4027860" cy="4023360"/>
          </a:xfrm>
        </p:spPr>
        <p:txBody>
          <a:bodyPr anchor="t"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Grace exhibiting features of this stage…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understanding a majority of intrapersonal aspects about herself (why she feels the way she does)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Being confused about whether she is ready for a boyfriend or not/why she should be ready or not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Having an idea about her plans after high school, but obviously not a concrete plan</a:t>
            </a: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6E3E-5BEF-2A41-AB09-C1743DB1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425125"/>
            <a:ext cx="2947482" cy="234505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Cultural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681-BB71-6C46-8DC5-15822EE62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80447"/>
            <a:ext cx="7315200" cy="588935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Where have you traveled outside of Bismarck?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 have traveled a lot around the United States. I have been to Minnesota, Tennessee, Colorado, South Dakota, Washington, and a few more states. My family also took a trip to a resort in Cancun, Mexico for a vacation.”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are your favorite holiday traditions?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 don’t think my family really has any that I can think of. On Christmas most years we go on a vacation, but this year we are not going because my sister is having a baby! Our whole family is really excited.”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Does your family do different traditions than some of your friends?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“No, I think we do all the same traditions as all my friends. We like to do a New Years countdown as a family!”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social media accounts do you have? When did you get a phone?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 have a Snapchat, Instagram, Tik Tok, Facebook, and VSCO. I got a phone about the same time as everyone else, in 5</a:t>
            </a:r>
            <a:r>
              <a:rPr lang="en-US" sz="2200" baseline="30000" dirty="0">
                <a:solidFill>
                  <a:schemeClr val="tx1"/>
                </a:solidFill>
              </a:rPr>
              <a:t>th</a:t>
            </a:r>
            <a:r>
              <a:rPr lang="en-US" sz="2200" dirty="0">
                <a:solidFill>
                  <a:schemeClr val="tx1"/>
                </a:solidFill>
              </a:rPr>
              <a:t> grade. I guess there are some people who don’t have phones, but all my friends do.”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702FA-66A9-314A-AB7A-9D9E09E97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63" y="1008531"/>
            <a:ext cx="2416594" cy="241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10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94BF-C7D1-C649-9729-76D159E1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4872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F6B63-23FD-0649-8010-60F12414C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What is the oldest story your remember as a kid?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This took Grace a very long time to remember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“Oh I remember one! When I was first learning to ride my bike I was riding by a big hill by Furniture Row and I flipped over my bike because I hit a rock and got hurt really bad.”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is something you remember from class today?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“In English a group of us were writing a story about the three little pigs and it was kind of funny because we were trying to remember the story and couldn’t remember until we looked it up.”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is the first question I asked you in the interview today?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Grace had no idea what the first question I asked her was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CE67F-42F3-6B44-9230-8DDF4AE9E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2" r="28395"/>
          <a:stretch/>
        </p:blipFill>
        <p:spPr>
          <a:xfrm>
            <a:off x="401555" y="3269445"/>
            <a:ext cx="265021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96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A82AE8-2869-464E-B3C3-FB4259B600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3665749" y="226260"/>
            <a:ext cx="7288201" cy="6345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687D5D-7458-C94B-A657-75499127FF9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Future </a:t>
            </a:r>
            <a:r>
              <a:rPr lang="en-US" sz="4300" dirty="0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B0762-D41A-DD40-B66B-79BD98AD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Are you excited to go to high school?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 am excited to go to high school, but I am nervous about how things are going to be academically.”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would you like to do in college, or in your future?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”I would like to be a teacher one day when I grow up because I like to work with kids and communicate out loud. I also could see myself being a personal trainer because I like working out and health is important to me.”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04AC3-3A1B-E449-911F-18A4089FC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8" r="7888" b="4542"/>
          <a:stretch/>
        </p:blipFill>
        <p:spPr>
          <a:xfrm>
            <a:off x="302721" y="978408"/>
            <a:ext cx="2847878" cy="181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CB76B3-0F37-3341-9807-5ED17BC71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9" y="4098798"/>
            <a:ext cx="2925318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75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C447-E08A-EA42-9D22-A2D23A20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rmAutofit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About Grace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D13BF-5678-8D47-A85E-8B4E1DAEB2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091553" y="44357"/>
            <a:ext cx="7092915" cy="66037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F139-132C-594D-B0BD-F9BE6BE5F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00391"/>
            <a:ext cx="7315200" cy="6157610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Five words to describe herself: “Outgoing, talkative, friendly, positive, funny”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Grace thinks of herself as being in the popular group at school</a:t>
            </a:r>
          </a:p>
          <a:p>
            <a:r>
              <a:rPr lang="en-US" sz="2600" dirty="0">
                <a:solidFill>
                  <a:schemeClr val="tx1"/>
                </a:solidFill>
              </a:rPr>
              <a:t>14 years old</a:t>
            </a:r>
          </a:p>
          <a:p>
            <a:r>
              <a:rPr lang="en-US" sz="2600" dirty="0">
                <a:solidFill>
                  <a:schemeClr val="tx1"/>
                </a:solidFill>
              </a:rPr>
              <a:t>Lived in Bismarck since the age of 3: population 74,162</a:t>
            </a:r>
          </a:p>
          <a:p>
            <a:r>
              <a:rPr lang="en-US" sz="2600" dirty="0">
                <a:solidFill>
                  <a:schemeClr val="tx1"/>
                </a:solidFill>
              </a:rPr>
              <a:t>Attends Horizon Middle School: population nearly 1,100 6</a:t>
            </a:r>
            <a:r>
              <a:rPr lang="en-US" sz="2600" baseline="30000" dirty="0">
                <a:solidFill>
                  <a:schemeClr val="tx1"/>
                </a:solidFill>
              </a:rPr>
              <a:t>th </a:t>
            </a:r>
            <a:r>
              <a:rPr lang="en-US" sz="2600" dirty="0">
                <a:solidFill>
                  <a:schemeClr val="tx1"/>
                </a:solidFill>
              </a:rPr>
              <a:t>to</a:t>
            </a:r>
            <a:r>
              <a:rPr lang="en-US" sz="2600" baseline="300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8</a:t>
            </a:r>
            <a:r>
              <a:rPr lang="en-US" sz="2600" baseline="30000" dirty="0">
                <a:solidFill>
                  <a:schemeClr val="tx1"/>
                </a:solidFill>
              </a:rPr>
              <a:t>th</a:t>
            </a:r>
            <a:r>
              <a:rPr lang="en-US" sz="2600" dirty="0">
                <a:solidFill>
                  <a:schemeClr val="tx1"/>
                </a:solidFill>
              </a:rPr>
              <a:t> grade</a:t>
            </a:r>
          </a:p>
          <a:p>
            <a:r>
              <a:rPr lang="en-US" sz="2600" dirty="0">
                <a:solidFill>
                  <a:schemeClr val="tx1"/>
                </a:solidFill>
              </a:rPr>
              <a:t>Lives with 1 sister (has 2 - one out of the house), her mom, and her dad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Parents occupations: Johnson Trailer Sales (dad) and Bank Teller at Security First Bank of ND (mom)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”I do not tell my family </a:t>
            </a:r>
            <a:r>
              <a:rPr lang="en-US" sz="2600" i="1" dirty="0">
                <a:solidFill>
                  <a:schemeClr val="tx1"/>
                </a:solidFill>
              </a:rPr>
              <a:t>everything</a:t>
            </a:r>
            <a:r>
              <a:rPr lang="en-US" sz="2600" dirty="0">
                <a:solidFill>
                  <a:schemeClr val="tx1"/>
                </a:solidFill>
              </a:rPr>
              <a:t>, but I am very close to them.”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Neither of Grace’s parents went to college</a:t>
            </a:r>
          </a:p>
          <a:p>
            <a:r>
              <a:rPr lang="en-US" sz="2600" dirty="0">
                <a:solidFill>
                  <a:schemeClr val="tx1"/>
                </a:solidFill>
              </a:rPr>
              <a:t>Attended Liberty Elementary School (met most of her friends in middle school)</a:t>
            </a:r>
          </a:p>
          <a:p>
            <a:r>
              <a:rPr lang="en-US" sz="2600" dirty="0">
                <a:solidFill>
                  <a:schemeClr val="tx1"/>
                </a:solidFill>
              </a:rPr>
              <a:t>Sports: volleyball and basketball </a:t>
            </a:r>
          </a:p>
          <a:p>
            <a:r>
              <a:rPr lang="en-US" sz="2600" dirty="0">
                <a:solidFill>
                  <a:schemeClr val="tx1"/>
                </a:solidFill>
              </a:rPr>
              <a:t>Clubs: peer to peer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EF7DA-2E5F-C04D-B9EA-94009EEF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26" y="3424428"/>
            <a:ext cx="3055268" cy="206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95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74699-C0C3-1841-9F49-DCD7276A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797269"/>
            <a:ext cx="2947482" cy="392775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br>
              <a:rPr lang="en-US" sz="4400" dirty="0"/>
            </a:br>
            <a:r>
              <a:rPr lang="en-US" sz="4400" dirty="0"/>
              <a:t>Grace’s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751A-E187-0D40-AE0E-FC8E8A54F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74915"/>
            <a:ext cx="7315200" cy="587385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Currently Enrolled: English, History, Career Education, ND Studies, Math, Science, Reading Strategies (placed), Servant Leadership (elective)</a:t>
            </a:r>
          </a:p>
          <a:p>
            <a:r>
              <a:rPr lang="en-US" sz="2400" dirty="0">
                <a:solidFill>
                  <a:schemeClr val="tx1"/>
                </a:solidFill>
              </a:rPr>
              <a:t>Grades are very important for Grace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Favorite Class: Career Education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Reason: “This class helps you figure out what you want to do in college, and is just fun. Also, the teacher is nice and understanding.”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Least Favorite Class(es): Reading (1), Math, &amp; History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Reason for Reading: “I am not very good at reading and I do not enjoy it either, so, I do not practice it to get any better at it.  I usually am able to read, but I don’t remember what I read.”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Question: Have you ever enjoyed reading a certain book?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“Yes! I read “A Child Called It” in about three days. I think if I put a little more effort into reading I would be better at it, but it is just normally so boring.”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C0C8C-333E-AF41-AA1A-FA84D61D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7" y="1397106"/>
            <a:ext cx="3237425" cy="1456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00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97E3-46CE-E746-9E0F-E0900785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945397"/>
            <a:ext cx="2947482" cy="26690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Learning 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8EE15-8316-7D4A-A57F-2E0114D16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45396"/>
            <a:ext cx="7315200" cy="5039351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Who was your favorite teacher?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“My favorite teacher was my 7</a:t>
            </a:r>
            <a:r>
              <a:rPr lang="en-US" sz="2200" baseline="30000" dirty="0">
                <a:solidFill>
                  <a:schemeClr val="tx1"/>
                </a:solidFill>
              </a:rPr>
              <a:t>th</a:t>
            </a:r>
            <a:r>
              <a:rPr lang="en-US" sz="2200" dirty="0">
                <a:solidFill>
                  <a:schemeClr val="tx1"/>
                </a:solidFill>
              </a:rPr>
              <a:t> grade science teacher. Honestly, we just really clicked. She taught things well, and she was positive, funny, and easy going.”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 you ever get corrected during class?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“Yes. Usually I get corrected for talking or not being able to stay still.”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 you enjoy working in groups or alone?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”I like working in groups a lot more than working alone. I can actually communicate and share my ideas. Working in groups helps me get my work done.”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 do you like to study?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“I like to read over my notes with my mom when I am studying for tests because saying things out loud helps me remember them.”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BB6C6-35F3-694F-948C-BE30FB5B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60" y="3614420"/>
            <a:ext cx="3048000" cy="2189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02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DA1448-6FB4-2E41-AB75-28171AA3FAA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Multiple Intelligence</a:t>
            </a:r>
            <a:br>
              <a:rPr lang="en-US" sz="4400" dirty="0"/>
            </a:br>
            <a:r>
              <a:rPr lang="en-US" sz="4400" dirty="0"/>
              <a:t>Theory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874783-34EC-5A42-AAEE-13A79CFE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719977"/>
            <a:ext cx="3474720" cy="80772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5DCE0E-03C9-B843-8CAA-BE72E9CD2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570838"/>
            <a:ext cx="3474720" cy="471197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Verbal Skills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Grace is able to think in words and use her language to express how she feels</a:t>
            </a:r>
          </a:p>
          <a:p>
            <a:r>
              <a:rPr lang="en-US" sz="2200" dirty="0">
                <a:solidFill>
                  <a:schemeClr val="tx1"/>
                </a:solidFill>
              </a:rPr>
              <a:t>Bodily-Kinesthetic Skills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Grace is extremely athletic and struggles concentrating in class without moving around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She also get corrected by teachers for fidgeting in class</a:t>
            </a:r>
          </a:p>
          <a:p>
            <a:r>
              <a:rPr lang="en-US" sz="2200" dirty="0">
                <a:solidFill>
                  <a:schemeClr val="tx1"/>
                </a:solidFill>
              </a:rPr>
              <a:t>Interpersonal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Grace has a lot of friends at school and used the words outgoing, talkative, and friendly to describe herself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262C4C-C9F7-9049-A114-5890983BD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719977"/>
            <a:ext cx="3474720" cy="81317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Weaknesses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AF745D-DE5E-8341-A6F3-1ACAA7153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570838"/>
            <a:ext cx="3474720" cy="4528858"/>
          </a:xfrm>
        </p:spPr>
        <p:txBody>
          <a:bodyPr anchor="t"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Mathematical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Grace says she has always struggled with math even after she receives help from mentors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Intrapersonal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Grace is the identity versus identity confusion phase, meaning she is not completely aware of herself or her feelings</a:t>
            </a:r>
          </a:p>
        </p:txBody>
      </p:sp>
    </p:spTree>
    <p:extLst>
      <p:ext uri="{BB962C8B-B14F-4D97-AF65-F5344CB8AC3E}">
        <p14:creationId xmlns:p14="http://schemas.microsoft.com/office/powerpoint/2010/main" val="15569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  <p:bldP spid="9" grpId="0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B48-36B3-A144-87F1-04145D28C91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Sternberg’s Triarchic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EAECB-84DC-5444-9B69-A45D2846D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657600" cy="80772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958F7-2EA9-4643-AB1A-3A335B58A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657600" cy="4023360"/>
          </a:xfrm>
        </p:spPr>
        <p:txBody>
          <a:bodyPr anchor="t">
            <a:normAutofit fontScale="92500"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Creative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Imagining her future career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Participating in group projects where she is able to share and create 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social skills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Practical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Taking information she learns from volleyball/basketball practice and implementing it into games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43E38-046F-3445-94B6-645CA9009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Weaknesses: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F4B9B-C177-8C43-8B69-31A6007520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>
            <a:normAutofit fontScale="92500"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Analytical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Struggles to analyze articles she is reading because she tends to forget information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Struggles evaluating math problems</a:t>
            </a:r>
          </a:p>
          <a:p>
            <a:pPr marL="502920" lvl="1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C1B5-4633-0A4C-A6FF-C79616054AD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Piagetian Stage of Cognitive </a:t>
            </a:r>
            <a:r>
              <a:rPr lang="en-US" sz="3900" dirty="0"/>
              <a:t>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4AE05-BAFC-064D-9123-7559F0910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 lnSpcReduction="10000"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Stage is Grace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574D-E272-1F4E-8DFF-3372B19790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Formal Operational Stage (4</a:t>
            </a:r>
            <a:r>
              <a:rPr 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Stage)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Individuals move beyond reasoning only about concrete experiences and think in more abstract, idealistic, and logical ways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4670CF-6126-1042-8538-92D7BC23B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2" y="1023586"/>
            <a:ext cx="3626599" cy="8131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is Grace in Stage Four?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339280-B09D-B941-9358-028E13A93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66584" y="1930936"/>
            <a:ext cx="3778478" cy="4023360"/>
          </a:xfrm>
        </p:spPr>
        <p:txBody>
          <a:bodyPr anchor="t"/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Grace exhibiting aspects of stage four…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Being between 11-15 years old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Above average verbal communicator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Imagining possibilities of what she would look to do in the future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Worried about what others think of her outfits</a:t>
            </a:r>
          </a:p>
          <a:p>
            <a:pPr lv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0B67-7872-6D44-BF57-CEB2FA79CF2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Vygotsky’s Social Learning Theory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7C26-06BA-2B4E-A7D3-21DA3217F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766" y="740385"/>
            <a:ext cx="2743200" cy="8571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9A053-4AE8-4648-8950-F6F0E8D7C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7766" y="1710259"/>
            <a:ext cx="2743200" cy="2857611"/>
          </a:xfrm>
        </p:spPr>
        <p:txBody>
          <a:bodyPr anchor="t">
            <a:noAutofit/>
          </a:bodyPr>
          <a:lstStyle/>
          <a:p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my predictions of  Grace’s Zones of Proximal Development?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Lower ZPD: Math &amp; Reading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Average ZPD: History &amp; ND Studies </a:t>
            </a:r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Higher ZPD: English &amp; Science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6B243-7C76-EF40-A5F7-52362A68A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2065" y="740385"/>
            <a:ext cx="5367713" cy="94989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Scaffolding for Math &amp; Reading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C9B3AA-04F0-BC40-9C83-E9E4B3F12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0966" y="1710259"/>
            <a:ext cx="5278812" cy="4023360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Math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Asking more probing questions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Offer Grace opportunities to ask questions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Tap into prior knowledge she may remember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Turn &amp; talks for students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Teach vocabulary prior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Reading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Offering reading strategies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Offering pre-reading questions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Front-loading information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Give her articles of personal interest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 Grace circle uncertain vocabulary while reading </a:t>
            </a:r>
          </a:p>
        </p:txBody>
      </p:sp>
    </p:spTree>
    <p:extLst>
      <p:ext uri="{BB962C8B-B14F-4D97-AF65-F5344CB8AC3E}">
        <p14:creationId xmlns:p14="http://schemas.microsoft.com/office/powerpoint/2010/main" val="38801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7E02-47AF-6C4B-BF17-1864D1A3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238499"/>
            <a:ext cx="2947482" cy="256917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dirty="0"/>
              <a:t>Grace’s Family </a:t>
            </a:r>
            <a:r>
              <a:rPr lang="en-US" sz="4300" dirty="0"/>
              <a:t>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2481-B318-C843-8634-D533263E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How are your parents involved with your school and sports life?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”My mom helps me study and also with my school work if I need. She also pushes and reminds me to go to school on my C-days (Fridays) if I am not doing well in my classes.”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”My dad takes me to the YMCA once a weekend to shoot around. Both my parents are very involved with my sports.”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Grace plays on a traveling AAU team for basketball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 you spend a lot of time at home?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“Most of the time I go to other places when I hangout with my friends, but I think that is just because we are remodeling my basement. If we were not redoing it, I think it would be more even.”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9078-5895-9242-A797-D4B3B0BB6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00"/>
          <a:stretch/>
        </p:blipFill>
        <p:spPr>
          <a:xfrm>
            <a:off x="172999" y="1009579"/>
            <a:ext cx="3101544" cy="232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1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{3B6A7F6E-463D-4745-A3C1-CE941C4318C2}tf10001124</Template>
  <TotalTime>6478</TotalTime>
  <Words>2213</Words>
  <Application>Microsoft Macintosh PowerPoint</Application>
  <PresentationFormat>Widescreen</PresentationFormat>
  <Paragraphs>164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 2</vt:lpstr>
      <vt:lpstr>Frame</vt:lpstr>
      <vt:lpstr>Grace Lang</vt:lpstr>
      <vt:lpstr> About Grace</vt:lpstr>
      <vt:lpstr> Grace’s Education</vt:lpstr>
      <vt:lpstr>Grace’s Learning Preferences</vt:lpstr>
      <vt:lpstr>Multiple Intelligence Theory</vt:lpstr>
      <vt:lpstr>Sternberg’s Triarchic Theory</vt:lpstr>
      <vt:lpstr>Piagetian Stage of Cognitive Development</vt:lpstr>
      <vt:lpstr>Vygotsky’s Social Learning Theory</vt:lpstr>
      <vt:lpstr>Grace’s Family Involvement</vt:lpstr>
      <vt:lpstr>Grace’s Peers</vt:lpstr>
      <vt:lpstr>Grace’s Friends</vt:lpstr>
      <vt:lpstr>Kohlberg’s Theory </vt:lpstr>
      <vt:lpstr>Grace’s Decision Making</vt:lpstr>
      <vt:lpstr>Grace’s Self Image</vt:lpstr>
      <vt:lpstr>Erikson’s Stage of Human Development</vt:lpstr>
      <vt:lpstr>Grace’s Cultural Exposure</vt:lpstr>
      <vt:lpstr>Grace’s Memory</vt:lpstr>
      <vt:lpstr>Grace’s Future Plans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Murphy</dc:creator>
  <cp:lastModifiedBy>Sydney Murphy</cp:lastModifiedBy>
  <cp:revision>99</cp:revision>
  <dcterms:created xsi:type="dcterms:W3CDTF">2020-11-09T02:01:52Z</dcterms:created>
  <dcterms:modified xsi:type="dcterms:W3CDTF">2020-11-13T16:23:34Z</dcterms:modified>
</cp:coreProperties>
</file>